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93124"/>
            <a:ext cx="7886700" cy="1927655"/>
          </a:xfrm>
        </p:spPr>
        <p:txBody>
          <a:bodyPr>
            <a:normAutofit/>
          </a:bodyPr>
          <a:lstStyle/>
          <a:p>
            <a:r>
              <a:rPr lang="en-US" sz="3600" b="1" dirty="0"/>
              <a:t>Assessing the Impact of Traffic Crashes on Near Freeway Air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20779"/>
            <a:ext cx="7886700" cy="28667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/>
              <a:t>Shinhye</a:t>
            </a:r>
            <a:r>
              <a:rPr lang="en-US" sz="1600" b="1" dirty="0"/>
              <a:t> Joo</a:t>
            </a:r>
            <a:r>
              <a:rPr lang="en-US" sz="1600" dirty="0"/>
              <a:t>, </a:t>
            </a:r>
            <a:r>
              <a:rPr lang="en-US" sz="1600" dirty="0" err="1"/>
              <a:t>Ph.D</a:t>
            </a:r>
            <a:r>
              <a:rPr lang="en-US" sz="1600" dirty="0"/>
              <a:t> Student Researcher, Department of Transportation Systems Engineering, </a:t>
            </a:r>
            <a:r>
              <a:rPr lang="en-US" sz="1600" dirty="0" err="1"/>
              <a:t>Hanyang</a:t>
            </a:r>
            <a:r>
              <a:rPr lang="en-US" sz="1600" dirty="0"/>
              <a:t> University, </a:t>
            </a:r>
            <a:r>
              <a:rPr lang="en-US" sz="1600" dirty="0" err="1"/>
              <a:t>Ansan</a:t>
            </a:r>
            <a:r>
              <a:rPr lang="en-US" sz="1600" dirty="0"/>
              <a:t>, Korea</a:t>
            </a:r>
          </a:p>
          <a:p>
            <a:pPr>
              <a:lnSpc>
                <a:spcPct val="150000"/>
              </a:lnSpc>
            </a:pPr>
            <a:r>
              <a:rPr lang="en-US" sz="1600" b="1" dirty="0" err="1"/>
              <a:t>Cheol</a:t>
            </a:r>
            <a:r>
              <a:rPr lang="en-US" sz="1600" b="1" dirty="0"/>
              <a:t> Oh</a:t>
            </a:r>
            <a:r>
              <a:rPr lang="en-US" sz="1600" dirty="0"/>
              <a:t>, Ph.D., Associate Professor, Department of Transportation Systems Engineering, </a:t>
            </a:r>
            <a:r>
              <a:rPr lang="en-US" sz="1600" dirty="0" err="1"/>
              <a:t>Hanyang</a:t>
            </a:r>
            <a:r>
              <a:rPr lang="en-US" sz="1600" dirty="0"/>
              <a:t> University, </a:t>
            </a:r>
            <a:r>
              <a:rPr lang="en-US" sz="1600" dirty="0" err="1"/>
              <a:t>Ansan</a:t>
            </a:r>
            <a:r>
              <a:rPr lang="en-US" sz="1600" dirty="0"/>
              <a:t>, </a:t>
            </a:r>
            <a:r>
              <a:rPr lang="en-US" sz="1600" dirty="0" smtClean="0"/>
              <a:t>Korea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 smtClean="0"/>
              <a:t>Seolyoung</a:t>
            </a:r>
            <a:r>
              <a:rPr lang="en-US" altLang="ko-KR" sz="1600" b="1" dirty="0" smtClean="0"/>
              <a:t> Lee</a:t>
            </a:r>
            <a:r>
              <a:rPr lang="en-US" altLang="ko-KR" sz="1600" dirty="0" smtClean="0"/>
              <a:t>, </a:t>
            </a:r>
            <a:r>
              <a:rPr lang="en-US" altLang="ko-KR" sz="1600" dirty="0" err="1"/>
              <a:t>Ph.D</a:t>
            </a:r>
            <a:r>
              <a:rPr lang="en-US" altLang="ko-KR" sz="1600" dirty="0"/>
              <a:t> Student Researcher, Department of Transportation Systems Engineering, </a:t>
            </a:r>
            <a:r>
              <a:rPr lang="en-US" altLang="ko-KR" sz="1600" dirty="0" err="1"/>
              <a:t>Hanyang</a:t>
            </a:r>
            <a:r>
              <a:rPr lang="en-US" altLang="ko-KR" sz="1600" dirty="0"/>
              <a:t> University, </a:t>
            </a:r>
            <a:r>
              <a:rPr lang="en-US" altLang="ko-KR" sz="1600" dirty="0" err="1"/>
              <a:t>Ansan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Korea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err="1"/>
              <a:t>Gunwoo</a:t>
            </a:r>
            <a:r>
              <a:rPr lang="en-US" sz="1600" b="1" dirty="0"/>
              <a:t> Lee</a:t>
            </a:r>
            <a:r>
              <a:rPr lang="en-US" sz="1600" dirty="0"/>
              <a:t>, Ph.D., Senior Researcher, Maritime Industry &amp; Logistics Division, Korea Maritime Institute, Seoul, </a:t>
            </a:r>
            <a:r>
              <a:rPr lang="en-US" sz="1600" dirty="0" smtClean="0"/>
              <a:t>Korea</a:t>
            </a:r>
            <a:endParaRPr 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189472" y="173916"/>
            <a:ext cx="26598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TRB Paper Number: 17-01567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776151" y="173916"/>
            <a:ext cx="61948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Monday, Jan 09, 2016 3:45PM 5:30PM, Hall 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(D201)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Convention Center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28650" y="593125"/>
            <a:ext cx="7886700" cy="7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Abstract</a:t>
            </a:r>
            <a:endParaRPr lang="en-US" sz="36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7331" y="1375719"/>
            <a:ext cx="4618853" cy="482737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 smtClean="0"/>
              <a:t>A </a:t>
            </a:r>
            <a:r>
              <a:rPr lang="en-US" sz="1600" dirty="0"/>
              <a:t>novel feature of this study includes considering crash occurrences when analyzing near-freeway air quality. This study quantifies the impact of traffic crashes on vehicle emissions and the associated near-freeway air quality. </a:t>
            </a:r>
            <a:endParaRPr lang="en-US" sz="1600" dirty="0" smtClean="0"/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As </a:t>
            </a:r>
            <a:r>
              <a:rPr lang="en-US" sz="1600" dirty="0"/>
              <a:t>a result, the local community near freeways within a 1-km radius of crash locations was affected by traffic-related air pollution exposure. </a:t>
            </a:r>
            <a:endParaRPr lang="en-US" sz="1600" dirty="0" smtClean="0"/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The </a:t>
            </a:r>
            <a:r>
              <a:rPr lang="en-US" sz="1600" dirty="0"/>
              <a:t>regression analyses also showed crash characteristics and weather characteristics affect traffic-related air pollution exposure areas. </a:t>
            </a:r>
            <a:endParaRPr lang="en-US" sz="1600" dirty="0" smtClean="0"/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Finally</a:t>
            </a:r>
            <a:r>
              <a:rPr lang="en-US" sz="1600" dirty="0"/>
              <a:t>, this study proposed traffic-related public health strategies to mitigate air pollutants generated from crash occurrences on freeways.</a:t>
            </a:r>
          </a:p>
        </p:txBody>
      </p:sp>
      <p:pic>
        <p:nvPicPr>
          <p:cNvPr id="7" name="그림 6"/>
          <p:cNvPicPr/>
          <p:nvPr/>
        </p:nvPicPr>
        <p:blipFill>
          <a:blip r:embed="rId2"/>
          <a:stretch>
            <a:fillRect/>
          </a:stretch>
        </p:blipFill>
        <p:spPr>
          <a:xfrm>
            <a:off x="5144168" y="116012"/>
            <a:ext cx="3904463" cy="3043426"/>
          </a:xfrm>
          <a:prstGeom prst="rect">
            <a:avLst/>
          </a:prstGeom>
        </p:spPr>
      </p:pic>
      <p:pic>
        <p:nvPicPr>
          <p:cNvPr id="8" name="그림 7"/>
          <p:cNvPicPr/>
          <p:nvPr/>
        </p:nvPicPr>
        <p:blipFill>
          <a:blip r:embed="rId3"/>
          <a:stretch>
            <a:fillRect/>
          </a:stretch>
        </p:blipFill>
        <p:spPr>
          <a:xfrm>
            <a:off x="5419421" y="3219643"/>
            <a:ext cx="3353955" cy="298345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89473" y="173916"/>
            <a:ext cx="30517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TRB Paper Number: 17-01567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66517" y="5323356"/>
            <a:ext cx="35798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i="1" u="sng" dirty="0" smtClean="0"/>
              <a:t>Keywords</a:t>
            </a:r>
            <a:endParaRPr lang="en-US" altLang="ko-KR" sz="1400" u="sng" dirty="0"/>
          </a:p>
          <a:p>
            <a:r>
              <a:rPr lang="en-US" altLang="ko-KR" sz="1400" dirty="0" smtClean="0"/>
              <a:t>Vehicle </a:t>
            </a:r>
            <a:r>
              <a:rPr lang="en-US" altLang="ko-KR" sz="1400" dirty="0"/>
              <a:t>emissions, Air quality, Traffic crashes, Traffic-related air pollution exposure area, Traffic-related public health</a:t>
            </a:r>
            <a:endParaRPr lang="ko-KR" altLang="ko-KR" sz="1400" dirty="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232</Words>
  <Application>Microsoft Office PowerPoint</Application>
  <PresentationFormat>화면 슬라이드 쇼(4:3)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Theme</vt:lpstr>
      <vt:lpstr>Custom Design</vt:lpstr>
      <vt:lpstr>Assessing the Impact of Traffic Crashes on Near Freeway Air Quality</vt:lpstr>
      <vt:lpstr>PowerPoint 프레젠테이션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Joo</cp:lastModifiedBy>
  <cp:revision>6</cp:revision>
  <dcterms:created xsi:type="dcterms:W3CDTF">2016-12-19T23:39:08Z</dcterms:created>
  <dcterms:modified xsi:type="dcterms:W3CDTF">2016-12-26T01:09:31Z</dcterms:modified>
</cp:coreProperties>
</file>